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useoModerno Medium" panose="020B0604020202020204" charset="0"/>
      <p:regular r:id="rId15"/>
    </p:embeddedFont>
    <p:embeddedFont>
      <p:font typeface="Source Sans Pro" panose="020B0503030403020204" pitchFamily="3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9395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8495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CEMA Health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Internship Task | Centre for Epidemiological Modelling and Analysis (CEMA)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178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🧬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Health Programs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Manage structured health initiatives and services efficiently.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7" name="Text 5"/>
          <p:cNvSpPr/>
          <p:nvPr/>
        </p:nvSpPr>
        <p:spPr>
          <a:xfrm>
            <a:off x="5443776" y="3321010"/>
            <a:ext cx="29339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👤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Client Registration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43776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Secure onboarding and management of client data.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094196"/>
            <a:ext cx="4196358" cy="1669852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0" name="Text 8"/>
          <p:cNvSpPr/>
          <p:nvPr/>
        </p:nvSpPr>
        <p:spPr>
          <a:xfrm>
            <a:off x="9866948" y="33210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🔄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Enrollment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6948" y="3811429"/>
            <a:ext cx="37427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Track client enrollments and program participation.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13" name="Text 11"/>
          <p:cNvSpPr/>
          <p:nvPr/>
        </p:nvSpPr>
        <p:spPr>
          <a:xfrm>
            <a:off x="1020604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👓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Profile View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Access detailed client profiles with essential information.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990862"/>
            <a:ext cx="6408063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16" name="Text 14"/>
          <p:cNvSpPr/>
          <p:nvPr/>
        </p:nvSpPr>
        <p:spPr>
          <a:xfrm>
            <a:off x="7655481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0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🌐</a:t>
            </a: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 API Access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55481" y="5708094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Enable seamless integration via RESTful API services.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Technologies Used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Backend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Node.js + Express for scalable server-side logic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Database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SQLite for lightweight and efficient data storage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Frontend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HTML, CSS, JavaScript for responsive user interfaces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API Format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RESTful JSON endpoints for interoperability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444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API Endpoints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93394"/>
            <a:ext cx="7556421" cy="4491633"/>
          </a:xfrm>
          <a:prstGeom prst="roundRect">
            <a:avLst>
              <a:gd name="adj" fmla="val 75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2401014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9057" y="254472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Method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3546038" y="254472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Endpoint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059210" y="254472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Purpose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801410" y="3051334"/>
            <a:ext cx="7540347" cy="114931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029057" y="319504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3546038" y="3195042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3546038" y="369403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/api/programs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6059210" y="3195042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a new health program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200644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9057" y="434435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3546038" y="4344353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/api/clients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6059210" y="4344353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Register a new client</a:t>
            </a:r>
            <a:endParaRPr lang="en-US" sz="1750" dirty="0"/>
          </a:p>
        </p:txBody>
      </p:sp>
      <p:sp>
        <p:nvSpPr>
          <p:cNvPr id="18" name="Shape 15"/>
          <p:cNvSpPr/>
          <p:nvPr/>
        </p:nvSpPr>
        <p:spPr>
          <a:xfrm>
            <a:off x="801410" y="4850963"/>
            <a:ext cx="7540347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6"/>
          <p:cNvSpPr/>
          <p:nvPr/>
        </p:nvSpPr>
        <p:spPr>
          <a:xfrm>
            <a:off x="1029057" y="4994672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GET</a:t>
            </a:r>
            <a:endParaRPr lang="en-US" sz="1750" dirty="0"/>
          </a:p>
        </p:txBody>
      </p:sp>
      <p:sp>
        <p:nvSpPr>
          <p:cNvPr id="20" name="Text 17"/>
          <p:cNvSpPr/>
          <p:nvPr/>
        </p:nvSpPr>
        <p:spPr>
          <a:xfrm>
            <a:off x="3546038" y="4994672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/api/clients/:id</a:t>
            </a:r>
            <a:endParaRPr lang="en-US" sz="1750" dirty="0"/>
          </a:p>
        </p:txBody>
      </p:sp>
      <p:sp>
        <p:nvSpPr>
          <p:cNvPr id="21" name="Text 18"/>
          <p:cNvSpPr/>
          <p:nvPr/>
        </p:nvSpPr>
        <p:spPr>
          <a:xfrm>
            <a:off x="6059210" y="4994672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View client profile data</a:t>
            </a:r>
            <a:endParaRPr lang="en-US" sz="1750" dirty="0"/>
          </a:p>
        </p:txBody>
      </p:sp>
      <p:sp>
        <p:nvSpPr>
          <p:cNvPr id="22" name="Shape 19"/>
          <p:cNvSpPr/>
          <p:nvPr/>
        </p:nvSpPr>
        <p:spPr>
          <a:xfrm>
            <a:off x="801410" y="5864185"/>
            <a:ext cx="7540347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1029057" y="6007894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POST</a:t>
            </a:r>
            <a:endParaRPr lang="en-US" sz="1750" dirty="0"/>
          </a:p>
        </p:txBody>
      </p:sp>
      <p:sp>
        <p:nvSpPr>
          <p:cNvPr id="24" name="Text 21"/>
          <p:cNvSpPr/>
          <p:nvPr/>
        </p:nvSpPr>
        <p:spPr>
          <a:xfrm>
            <a:off x="3546038" y="6007894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/api/enrollments</a:t>
            </a:r>
            <a:endParaRPr lang="en-US" sz="1750" dirty="0"/>
          </a:p>
        </p:txBody>
      </p:sp>
      <p:sp>
        <p:nvSpPr>
          <p:cNvPr id="25" name="Text 22"/>
          <p:cNvSpPr/>
          <p:nvPr/>
        </p:nvSpPr>
        <p:spPr>
          <a:xfrm>
            <a:off x="6059210" y="6007894"/>
            <a:ext cx="205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Enroll client into a program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Interactive Frontend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Step 1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health programs easily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Step 2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Register clients securely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Step 3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View and manage client profiles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7877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Highlights &amp; What Went Well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9164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860" y="2734151"/>
            <a:ext cx="340162" cy="425291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0906" y="26916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Clean Design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530906" y="31820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Intuitive and user-friendly interface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793790" y="402693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8860" y="4069437"/>
            <a:ext cx="340162" cy="42529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530906" y="40269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Easy Structure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530906" y="45173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Well-organized backend and frontend integration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793790" y="53622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860" y="5404723"/>
            <a:ext cx="340162" cy="42529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530906" y="5362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API-Ready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530906" y="585263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Supports external integration seamlessly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793790" y="669750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8860" y="6740009"/>
            <a:ext cx="340162" cy="425291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530906" y="66975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Demo Simplicity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1530906" y="7187922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Clear for demonstration and stakeholder review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36151"/>
            <a:ext cx="613981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Final Ambient Touches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685092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1911906"/>
            <a:ext cx="323778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Consistent Color Palette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2402324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Blue, green, white, and grey shades unify the design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218855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3445669"/>
            <a:ext cx="466939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Rounded Shapes &amp; Soft Shadows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3936087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Creates a modern and approachable look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75261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49794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Progress Indicator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46985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Footer progress bar keeps audience oriented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286381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3EEE3"/>
          </a:solidFill>
          <a:ln/>
        </p:spPr>
      </p:sp>
      <p:sp>
        <p:nvSpPr>
          <p:cNvPr id="14" name="Text 11"/>
          <p:cNvSpPr/>
          <p:nvPr/>
        </p:nvSpPr>
        <p:spPr>
          <a:xfrm>
            <a:off x="1020604" y="65131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Smooth Transitions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20604" y="700361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Fade and zoom effects enhance presentation flow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9792"/>
            <a:ext cx="646068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Thank You / Questions?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Name:</a:t>
            </a: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Christopher Nathan Akwabi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Role:</a:t>
            </a:r>
            <a:r>
              <a:rPr lang="en-US" sz="17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Software Engineer Intern Applicant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MuseoModerno Medium</vt:lpstr>
      <vt:lpstr>Source Sans Pro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Christopher Akwabi</cp:lastModifiedBy>
  <cp:revision>2</cp:revision>
  <dcterms:created xsi:type="dcterms:W3CDTF">2025-04-24T22:39:36Z</dcterms:created>
  <dcterms:modified xsi:type="dcterms:W3CDTF">2025-04-24T22:42:13Z</dcterms:modified>
</cp:coreProperties>
</file>